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83" r:id="rId4"/>
    <p:sldId id="282" r:id="rId5"/>
    <p:sldId id="284" r:id="rId6"/>
    <p:sldId id="285" r:id="rId7"/>
    <p:sldId id="289" r:id="rId8"/>
    <p:sldId id="288" r:id="rId9"/>
    <p:sldId id="28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56BF4-77D3-E9C7-4F3F-EC1E49138AA4}" v="59" dt="2024-04-17T02:26:06.306"/>
    <p1510:client id="{4332225B-D574-0B8A-51D8-7A4AED90BF60}" v="307" dt="2024-04-15T16:54:17.901"/>
    <p1510:client id="{48FCEE81-F2A1-C3EB-2729-7CC1D7AC8439}" v="51" dt="2024-04-16T00:04:00.175"/>
    <p1510:client id="{7D6FC07B-28E3-B4DC-E8C9-6B5991C6827B}" v="1062" dt="2024-04-15T19:26:22.960"/>
    <p1510:client id="{A83269E1-8084-EA84-BDF9-78D62B2A0CCF}" v="156" dt="2024-04-17T02:39:09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2D4A5-011B-4F42-A036-FD2BB3A46D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196EC5-2E50-4049-9895-31F5A06ED57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Project Manager (Tyler)</a:t>
          </a:r>
        </a:p>
      </dgm:t>
    </dgm:pt>
    <dgm:pt modelId="{68583912-4D68-4523-A0E2-5864552C3A89}" type="parTrans" cxnId="{973588EA-E7F7-4D30-B9B1-66B74C8A602B}">
      <dgm:prSet/>
      <dgm:spPr/>
      <dgm:t>
        <a:bodyPr/>
        <a:lstStyle/>
        <a:p>
          <a:endParaRPr lang="en-US"/>
        </a:p>
      </dgm:t>
    </dgm:pt>
    <dgm:pt modelId="{FD28D7AC-7A37-44AB-AD90-7093FA9737F1}" type="sibTrans" cxnId="{973588EA-E7F7-4D30-B9B1-66B74C8A602B}">
      <dgm:prSet/>
      <dgm:spPr/>
      <dgm:t>
        <a:bodyPr/>
        <a:lstStyle/>
        <a:p>
          <a:endParaRPr lang="en-US"/>
        </a:p>
      </dgm:t>
    </dgm:pt>
    <dgm:pt modelId="{58ED8C45-0A69-4359-9EC9-F59674FC50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Core Mechanics (Steven, Matthew)</a:t>
          </a:r>
        </a:p>
      </dgm:t>
    </dgm:pt>
    <dgm:pt modelId="{5558730A-81C2-4A6F-B5DB-8241AFB7ACC2}" type="parTrans" cxnId="{4CBD6117-FF7F-4682-8907-7352DD1A2907}">
      <dgm:prSet/>
      <dgm:spPr/>
      <dgm:t>
        <a:bodyPr/>
        <a:lstStyle/>
        <a:p>
          <a:endParaRPr lang="en-US"/>
        </a:p>
      </dgm:t>
    </dgm:pt>
    <dgm:pt modelId="{C00BF16C-EC16-4047-84AE-407474C10E2C}" type="sibTrans" cxnId="{4CBD6117-FF7F-4682-8907-7352DD1A2907}">
      <dgm:prSet/>
      <dgm:spPr/>
      <dgm:t>
        <a:bodyPr/>
        <a:lstStyle/>
        <a:p>
          <a:endParaRPr lang="en-US"/>
        </a:p>
      </dgm:t>
    </dgm:pt>
    <dgm:pt modelId="{F346172C-F155-439C-A543-488B90F6A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Physics, Enemy AI, Attacking and Taking Damage, Room Generation</a:t>
          </a:r>
        </a:p>
      </dgm:t>
    </dgm:pt>
    <dgm:pt modelId="{49A1DA86-E34B-4007-8CEC-36E70519BFA5}" type="parTrans" cxnId="{6FF5F703-93E7-4E88-B218-A50B3BF861DF}">
      <dgm:prSet/>
      <dgm:spPr/>
      <dgm:t>
        <a:bodyPr/>
        <a:lstStyle/>
        <a:p>
          <a:endParaRPr lang="en-US"/>
        </a:p>
      </dgm:t>
    </dgm:pt>
    <dgm:pt modelId="{E98AD8EB-4EF7-42AE-9866-09406BCB6EC8}" type="sibTrans" cxnId="{6FF5F703-93E7-4E88-B218-A50B3BF861DF}">
      <dgm:prSet/>
      <dgm:spPr/>
      <dgm:t>
        <a:bodyPr/>
        <a:lstStyle/>
        <a:p>
          <a:endParaRPr lang="en-US"/>
        </a:p>
      </dgm:t>
    </dgm:pt>
    <dgm:pt modelId="{96FEF24E-4E5A-4908-A2CB-31794D448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Level/Enemy Design (Tyler, Steven)</a:t>
          </a:r>
        </a:p>
      </dgm:t>
    </dgm:pt>
    <dgm:pt modelId="{0CD36D2A-8C25-496F-A8AB-D2C54A711141}" type="parTrans" cxnId="{CE9FD1C7-E80B-4F0A-919C-0CB50118F6CA}">
      <dgm:prSet/>
      <dgm:spPr/>
      <dgm:t>
        <a:bodyPr/>
        <a:lstStyle/>
        <a:p>
          <a:endParaRPr lang="en-US"/>
        </a:p>
      </dgm:t>
    </dgm:pt>
    <dgm:pt modelId="{BC808ED9-559F-45B6-B83C-637863CE0F86}" type="sibTrans" cxnId="{CE9FD1C7-E80B-4F0A-919C-0CB50118F6CA}">
      <dgm:prSet/>
      <dgm:spPr/>
      <dgm:t>
        <a:bodyPr/>
        <a:lstStyle/>
        <a:p>
          <a:endParaRPr lang="en-US"/>
        </a:p>
      </dgm:t>
    </dgm:pt>
    <dgm:pt modelId="{6E710EA0-709F-444F-A31D-22BB28F847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Item Design (Matthew, Kaue)</a:t>
          </a:r>
        </a:p>
      </dgm:t>
    </dgm:pt>
    <dgm:pt modelId="{7F068BCF-87E0-4999-9383-9DF5C27E8679}" type="parTrans" cxnId="{92787170-7A1C-4BC7-92B3-6D9EB140FFC3}">
      <dgm:prSet/>
      <dgm:spPr/>
      <dgm:t>
        <a:bodyPr/>
        <a:lstStyle/>
        <a:p>
          <a:endParaRPr lang="en-US"/>
        </a:p>
      </dgm:t>
    </dgm:pt>
    <dgm:pt modelId="{B08EE219-9507-4AB5-B83F-D37D8C30ECEC}" type="sibTrans" cxnId="{92787170-7A1C-4BC7-92B3-6D9EB140FFC3}">
      <dgm:prSet/>
      <dgm:spPr/>
      <dgm:t>
        <a:bodyPr/>
        <a:lstStyle/>
        <a:p>
          <a:endParaRPr lang="en-US"/>
        </a:p>
      </dgm:t>
    </dgm:pt>
    <dgm:pt modelId="{C6ADD69C-4279-4FBD-81CD-BA4B1F96B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UI/HUD/Look and Feel (Tyler, Kaue)</a:t>
          </a:r>
        </a:p>
      </dgm:t>
    </dgm:pt>
    <dgm:pt modelId="{507817F6-88DD-4BD0-887A-553B82FEF2FE}" type="parTrans" cxnId="{394EE2AB-8895-4EEE-8937-5F7F09E49BF1}">
      <dgm:prSet/>
      <dgm:spPr/>
      <dgm:t>
        <a:bodyPr/>
        <a:lstStyle/>
        <a:p>
          <a:endParaRPr lang="en-US"/>
        </a:p>
      </dgm:t>
    </dgm:pt>
    <dgm:pt modelId="{9B7A5F08-0520-41E0-AEC0-6B90D7E58659}" type="sibTrans" cxnId="{394EE2AB-8895-4EEE-8937-5F7F09E49BF1}">
      <dgm:prSet/>
      <dgm:spPr/>
      <dgm:t>
        <a:bodyPr/>
        <a:lstStyle/>
        <a:p>
          <a:endParaRPr lang="en-US"/>
        </a:p>
      </dgm:t>
    </dgm:pt>
    <dgm:pt modelId="{01E0E89C-7580-4285-8C27-D5482562A6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Menus, Inventory, Indicators, Options</a:t>
          </a:r>
        </a:p>
      </dgm:t>
    </dgm:pt>
    <dgm:pt modelId="{2CC7A374-D7D8-443A-8897-FF06B85BCF0B}" type="parTrans" cxnId="{729ECBE7-F252-4F5B-81EC-DEB9E243CD89}">
      <dgm:prSet/>
      <dgm:spPr/>
      <dgm:t>
        <a:bodyPr/>
        <a:lstStyle/>
        <a:p>
          <a:endParaRPr lang="en-US"/>
        </a:p>
      </dgm:t>
    </dgm:pt>
    <dgm:pt modelId="{C341744D-7952-44EE-A8EA-84C5DB8179DE}" type="sibTrans" cxnId="{729ECBE7-F252-4F5B-81EC-DEB9E243CD89}">
      <dgm:prSet/>
      <dgm:spPr/>
      <dgm:t>
        <a:bodyPr/>
        <a:lstStyle/>
        <a:p>
          <a:endParaRPr lang="en-US"/>
        </a:p>
      </dgm:t>
    </dgm:pt>
    <dgm:pt modelId="{A806F447-CBBF-4284-B53B-C551081FEF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Other: </a:t>
          </a:r>
        </a:p>
      </dgm:t>
    </dgm:pt>
    <dgm:pt modelId="{18F917A4-9185-479C-B904-8B2B7D1CB848}" type="parTrans" cxnId="{3912828B-7D96-40BA-85FC-D2DD76E3E6B2}">
      <dgm:prSet/>
      <dgm:spPr/>
      <dgm:t>
        <a:bodyPr/>
        <a:lstStyle/>
        <a:p>
          <a:endParaRPr lang="en-US"/>
        </a:p>
      </dgm:t>
    </dgm:pt>
    <dgm:pt modelId="{869BB45B-133C-4390-B063-E072B4D1E6B5}" type="sibTrans" cxnId="{3912828B-7D96-40BA-85FC-D2DD76E3E6B2}">
      <dgm:prSet/>
      <dgm:spPr/>
      <dgm:t>
        <a:bodyPr/>
        <a:lstStyle/>
        <a:p>
          <a:endParaRPr lang="en-US"/>
        </a:p>
      </dgm:t>
    </dgm:pt>
    <dgm:pt modelId="{C4DFDB81-5A6B-411D-A032-CDFC3962EE4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Art (Tyler, Kaue) , </a:t>
          </a:r>
          <a:r>
            <a:rPr lang="en-US" b="1">
              <a:solidFill>
                <a:srgbClr val="000000"/>
              </a:solidFill>
              <a:latin typeface="Calibri"/>
              <a:cs typeface="Calibri"/>
            </a:rPr>
            <a:t>Sound (Steven), Story (Steven)</a:t>
          </a:r>
          <a:endParaRPr lang="en-US" b="1">
            <a:solidFill>
              <a:srgbClr val="000000"/>
            </a:solidFill>
          </a:endParaRPr>
        </a:p>
      </dgm:t>
    </dgm:pt>
    <dgm:pt modelId="{2D238167-66D4-4FE4-BD46-F97C5C4AFF30}" type="parTrans" cxnId="{D0563748-AC88-4385-962C-ED0D57E68D84}">
      <dgm:prSet/>
      <dgm:spPr/>
    </dgm:pt>
    <dgm:pt modelId="{13C7A6E1-6995-4EEE-A08A-932386FF1E18}" type="sibTrans" cxnId="{D0563748-AC88-4385-962C-ED0D57E68D84}">
      <dgm:prSet/>
      <dgm:spPr/>
      <dgm:t>
        <a:bodyPr/>
        <a:lstStyle/>
        <a:p>
          <a:endParaRPr lang="en-US"/>
        </a:p>
      </dgm:t>
    </dgm:pt>
    <dgm:pt modelId="{217B6989-E855-4726-BA8B-9251BB56B30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Bosses, Tile Mapping, Obstacle Setting For Backend</a:t>
          </a:r>
        </a:p>
      </dgm:t>
    </dgm:pt>
    <dgm:pt modelId="{0C529891-A660-4D04-A635-CF92D4403375}" type="parTrans" cxnId="{622F02EC-E208-49E5-9BE3-FA129A9FDC9B}">
      <dgm:prSet/>
      <dgm:spPr/>
    </dgm:pt>
    <dgm:pt modelId="{E29175BA-DAB3-456C-8A39-CE3A6323ED4D}" type="sibTrans" cxnId="{622F02EC-E208-49E5-9BE3-FA129A9FDC9B}">
      <dgm:prSet/>
      <dgm:spPr/>
      <dgm:t>
        <a:bodyPr/>
        <a:lstStyle/>
        <a:p>
          <a:endParaRPr lang="en-US"/>
        </a:p>
      </dgm:t>
    </dgm:pt>
    <dgm:pt modelId="{736FC58E-5A3A-452F-899B-4C6898837D2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  <a:cs typeface="Calibri"/>
            </a:rPr>
            <a:t>Item Sprites + Item Viability </a:t>
          </a:r>
        </a:p>
      </dgm:t>
    </dgm:pt>
    <dgm:pt modelId="{1EE68A18-6B9C-424A-9A93-91F7B65621F2}" type="parTrans" cxnId="{267127A0-F4B3-4ED0-8E67-F057507EA259}">
      <dgm:prSet/>
      <dgm:spPr/>
    </dgm:pt>
    <dgm:pt modelId="{40BE8C58-61C5-4571-8460-83CA4DEA24FA}" type="sibTrans" cxnId="{267127A0-F4B3-4ED0-8E67-F057507EA259}">
      <dgm:prSet/>
      <dgm:spPr/>
      <dgm:t>
        <a:bodyPr/>
        <a:lstStyle/>
        <a:p>
          <a:endParaRPr lang="en-US"/>
        </a:p>
      </dgm:t>
    </dgm:pt>
    <dgm:pt modelId="{4E16C1B3-3026-4BE4-B61F-3F416E1207BE}" type="pres">
      <dgm:prSet presAssocID="{22E2D4A5-011B-4F42-A036-FD2BB3A46D75}" presName="root" presStyleCnt="0">
        <dgm:presLayoutVars>
          <dgm:dir/>
          <dgm:resizeHandles val="exact"/>
        </dgm:presLayoutVars>
      </dgm:prSet>
      <dgm:spPr/>
    </dgm:pt>
    <dgm:pt modelId="{3D4BF4DC-6289-46F4-A3B7-1249F9196304}" type="pres">
      <dgm:prSet presAssocID="{27196EC5-2E50-4049-9895-31F5A06ED577}" presName="compNode" presStyleCnt="0"/>
      <dgm:spPr/>
    </dgm:pt>
    <dgm:pt modelId="{E98B3222-A716-44B3-B83E-442CF4C9CEB0}" type="pres">
      <dgm:prSet presAssocID="{27196EC5-2E50-4049-9895-31F5A06ED577}" presName="bgRect" presStyleLbl="bgShp" presStyleIdx="0" presStyleCnt="6"/>
      <dgm:spPr/>
    </dgm:pt>
    <dgm:pt modelId="{9870BF95-0943-4E39-8540-4C5DCFD4DE54}" type="pres">
      <dgm:prSet presAssocID="{27196EC5-2E50-4049-9895-31F5A06ED57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Lock"/>
        </a:ext>
      </dgm:extLst>
    </dgm:pt>
    <dgm:pt modelId="{2F5B8A75-0A0B-4B10-AA99-E8AD42FEC1DB}" type="pres">
      <dgm:prSet presAssocID="{27196EC5-2E50-4049-9895-31F5A06ED577}" presName="spaceRect" presStyleCnt="0"/>
      <dgm:spPr/>
    </dgm:pt>
    <dgm:pt modelId="{3C89B882-2CF9-4DF3-B1FC-BF32AA2251AD}" type="pres">
      <dgm:prSet presAssocID="{27196EC5-2E50-4049-9895-31F5A06ED577}" presName="parTx" presStyleLbl="revTx" presStyleIdx="0" presStyleCnt="11">
        <dgm:presLayoutVars>
          <dgm:chMax val="0"/>
          <dgm:chPref val="0"/>
        </dgm:presLayoutVars>
      </dgm:prSet>
      <dgm:spPr/>
    </dgm:pt>
    <dgm:pt modelId="{5F95061B-3CEF-44A7-97BA-5A95A8A23AAF}" type="pres">
      <dgm:prSet presAssocID="{FD28D7AC-7A37-44AB-AD90-7093FA9737F1}" presName="sibTrans" presStyleCnt="0"/>
      <dgm:spPr/>
    </dgm:pt>
    <dgm:pt modelId="{64A60A48-684F-4429-B8F0-678762566DC2}" type="pres">
      <dgm:prSet presAssocID="{58ED8C45-0A69-4359-9EC9-F59674FC502D}" presName="compNode" presStyleCnt="0"/>
      <dgm:spPr/>
    </dgm:pt>
    <dgm:pt modelId="{95FEF0AC-C647-46F7-B9C6-5F108234FE97}" type="pres">
      <dgm:prSet presAssocID="{58ED8C45-0A69-4359-9EC9-F59674FC502D}" presName="bgRect" presStyleLbl="bgShp" presStyleIdx="1" presStyleCnt="6"/>
      <dgm:spPr/>
    </dgm:pt>
    <dgm:pt modelId="{C2700589-490D-462C-81C8-E5B9362F3F72}" type="pres">
      <dgm:prSet presAssocID="{58ED8C45-0A69-4359-9EC9-F59674FC502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4AF436F-B9BD-4D34-BBCF-514D21197662}" type="pres">
      <dgm:prSet presAssocID="{58ED8C45-0A69-4359-9EC9-F59674FC502D}" presName="spaceRect" presStyleCnt="0"/>
      <dgm:spPr/>
    </dgm:pt>
    <dgm:pt modelId="{58F23294-1BEE-4AC7-9E51-BB40805D64E1}" type="pres">
      <dgm:prSet presAssocID="{58ED8C45-0A69-4359-9EC9-F59674FC502D}" presName="parTx" presStyleLbl="revTx" presStyleIdx="1" presStyleCnt="11">
        <dgm:presLayoutVars>
          <dgm:chMax val="0"/>
          <dgm:chPref val="0"/>
        </dgm:presLayoutVars>
      </dgm:prSet>
      <dgm:spPr/>
    </dgm:pt>
    <dgm:pt modelId="{AA66663B-5518-4F72-93EC-9BD46589616E}" type="pres">
      <dgm:prSet presAssocID="{58ED8C45-0A69-4359-9EC9-F59674FC502D}" presName="desTx" presStyleLbl="revTx" presStyleIdx="2" presStyleCnt="11">
        <dgm:presLayoutVars/>
      </dgm:prSet>
      <dgm:spPr/>
    </dgm:pt>
    <dgm:pt modelId="{11640689-F0BF-4346-912B-15FDF29B1AAC}" type="pres">
      <dgm:prSet presAssocID="{C00BF16C-EC16-4047-84AE-407474C10E2C}" presName="sibTrans" presStyleCnt="0"/>
      <dgm:spPr/>
    </dgm:pt>
    <dgm:pt modelId="{ADF026FC-5505-4CB8-A113-899C4F4F490B}" type="pres">
      <dgm:prSet presAssocID="{96FEF24E-4E5A-4908-A2CB-31794D448C48}" presName="compNode" presStyleCnt="0"/>
      <dgm:spPr/>
    </dgm:pt>
    <dgm:pt modelId="{F5E0D445-5805-483F-AFCC-54BAFCFBCFD3}" type="pres">
      <dgm:prSet presAssocID="{96FEF24E-4E5A-4908-A2CB-31794D448C48}" presName="bgRect" presStyleLbl="bgShp" presStyleIdx="2" presStyleCnt="6"/>
      <dgm:spPr/>
    </dgm:pt>
    <dgm:pt modelId="{5AAB7905-2EE7-4C91-91BC-67055D652895}" type="pres">
      <dgm:prSet presAssocID="{96FEF24E-4E5A-4908-A2CB-31794D448C4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C09295EE-A793-4FA2-8FE5-76093C944244}" type="pres">
      <dgm:prSet presAssocID="{96FEF24E-4E5A-4908-A2CB-31794D448C48}" presName="spaceRect" presStyleCnt="0"/>
      <dgm:spPr/>
    </dgm:pt>
    <dgm:pt modelId="{A61C9EAC-42C0-4E96-84E4-538330F1E4FA}" type="pres">
      <dgm:prSet presAssocID="{96FEF24E-4E5A-4908-A2CB-31794D448C48}" presName="parTx" presStyleLbl="revTx" presStyleIdx="3" presStyleCnt="11">
        <dgm:presLayoutVars>
          <dgm:chMax val="0"/>
          <dgm:chPref val="0"/>
        </dgm:presLayoutVars>
      </dgm:prSet>
      <dgm:spPr/>
    </dgm:pt>
    <dgm:pt modelId="{3CD09E29-5D38-4D4C-8671-1FDBA396C488}" type="pres">
      <dgm:prSet presAssocID="{96FEF24E-4E5A-4908-A2CB-31794D448C48}" presName="desTx" presStyleLbl="revTx" presStyleIdx="4" presStyleCnt="11">
        <dgm:presLayoutVars/>
      </dgm:prSet>
      <dgm:spPr/>
    </dgm:pt>
    <dgm:pt modelId="{AA047477-5CA5-42AF-93FD-70C8C3C5F182}" type="pres">
      <dgm:prSet presAssocID="{BC808ED9-559F-45B6-B83C-637863CE0F86}" presName="sibTrans" presStyleCnt="0"/>
      <dgm:spPr/>
    </dgm:pt>
    <dgm:pt modelId="{D44B53CD-6F03-4D8D-BF65-F26B1F406536}" type="pres">
      <dgm:prSet presAssocID="{6E710EA0-709F-444F-A31D-22BB28F847A5}" presName="compNode" presStyleCnt="0"/>
      <dgm:spPr/>
    </dgm:pt>
    <dgm:pt modelId="{6C754CED-C586-4494-B561-590BA8DDA663}" type="pres">
      <dgm:prSet presAssocID="{6E710EA0-709F-444F-A31D-22BB28F847A5}" presName="bgRect" presStyleLbl="bgShp" presStyleIdx="3" presStyleCnt="6"/>
      <dgm:spPr/>
    </dgm:pt>
    <dgm:pt modelId="{C7B0512E-347A-4322-BC13-04350E4266A8}" type="pres">
      <dgm:prSet presAssocID="{6E710EA0-709F-444F-A31D-22BB28F847A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B9E76179-3880-44B3-BEF4-7E084F1B1771}" type="pres">
      <dgm:prSet presAssocID="{6E710EA0-709F-444F-A31D-22BB28F847A5}" presName="spaceRect" presStyleCnt="0"/>
      <dgm:spPr/>
    </dgm:pt>
    <dgm:pt modelId="{E08DAA78-5F16-4A41-8317-28530386DD41}" type="pres">
      <dgm:prSet presAssocID="{6E710EA0-709F-444F-A31D-22BB28F847A5}" presName="parTx" presStyleLbl="revTx" presStyleIdx="5" presStyleCnt="11">
        <dgm:presLayoutVars>
          <dgm:chMax val="0"/>
          <dgm:chPref val="0"/>
        </dgm:presLayoutVars>
      </dgm:prSet>
      <dgm:spPr/>
    </dgm:pt>
    <dgm:pt modelId="{F81FFE1E-F528-4DA6-ADBF-41EF7741A39E}" type="pres">
      <dgm:prSet presAssocID="{6E710EA0-709F-444F-A31D-22BB28F847A5}" presName="desTx" presStyleLbl="revTx" presStyleIdx="6" presStyleCnt="11">
        <dgm:presLayoutVars/>
      </dgm:prSet>
      <dgm:spPr/>
    </dgm:pt>
    <dgm:pt modelId="{58980461-226F-4F95-A328-EEAE596301E9}" type="pres">
      <dgm:prSet presAssocID="{B08EE219-9507-4AB5-B83F-D37D8C30ECEC}" presName="sibTrans" presStyleCnt="0"/>
      <dgm:spPr/>
    </dgm:pt>
    <dgm:pt modelId="{96295304-5A31-4C29-A040-BE6DE1CEF6BD}" type="pres">
      <dgm:prSet presAssocID="{C6ADD69C-4279-4FBD-81CD-BA4B1F96B63C}" presName="compNode" presStyleCnt="0"/>
      <dgm:spPr/>
    </dgm:pt>
    <dgm:pt modelId="{D4046336-F79C-4E38-9EA2-9EC9EB154F32}" type="pres">
      <dgm:prSet presAssocID="{C6ADD69C-4279-4FBD-81CD-BA4B1F96B63C}" presName="bgRect" presStyleLbl="bgShp" presStyleIdx="4" presStyleCnt="6"/>
      <dgm:spPr/>
    </dgm:pt>
    <dgm:pt modelId="{0B4809D0-5479-4D92-8C2B-9A2E99EB861A}" type="pres">
      <dgm:prSet presAssocID="{C6ADD69C-4279-4FBD-81CD-BA4B1F96B6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FBC9866-97BF-45C6-8F95-29D71DE4C109}" type="pres">
      <dgm:prSet presAssocID="{C6ADD69C-4279-4FBD-81CD-BA4B1F96B63C}" presName="spaceRect" presStyleCnt="0"/>
      <dgm:spPr/>
    </dgm:pt>
    <dgm:pt modelId="{DF502A5B-5548-4D64-B903-FFEC53AE5FE1}" type="pres">
      <dgm:prSet presAssocID="{C6ADD69C-4279-4FBD-81CD-BA4B1F96B63C}" presName="parTx" presStyleLbl="revTx" presStyleIdx="7" presStyleCnt="11">
        <dgm:presLayoutVars>
          <dgm:chMax val="0"/>
          <dgm:chPref val="0"/>
        </dgm:presLayoutVars>
      </dgm:prSet>
      <dgm:spPr/>
    </dgm:pt>
    <dgm:pt modelId="{551B7401-A0E2-4C73-89C3-25891B39BC32}" type="pres">
      <dgm:prSet presAssocID="{C6ADD69C-4279-4FBD-81CD-BA4B1F96B63C}" presName="desTx" presStyleLbl="revTx" presStyleIdx="8" presStyleCnt="11">
        <dgm:presLayoutVars/>
      </dgm:prSet>
      <dgm:spPr/>
    </dgm:pt>
    <dgm:pt modelId="{B58E5BA1-60AF-4C5C-A947-B29416CE3309}" type="pres">
      <dgm:prSet presAssocID="{9B7A5F08-0520-41E0-AEC0-6B90D7E58659}" presName="sibTrans" presStyleCnt="0"/>
      <dgm:spPr/>
    </dgm:pt>
    <dgm:pt modelId="{D54839F8-CE6E-4DF0-9B2A-455B128821BC}" type="pres">
      <dgm:prSet presAssocID="{A806F447-CBBF-4284-B53B-C551081FEFCE}" presName="compNode" presStyleCnt="0"/>
      <dgm:spPr/>
    </dgm:pt>
    <dgm:pt modelId="{51ABD42A-F444-4096-BCE5-BE67BBC1F30D}" type="pres">
      <dgm:prSet presAssocID="{A806F447-CBBF-4284-B53B-C551081FEFCE}" presName="bgRect" presStyleLbl="bgShp" presStyleIdx="5" presStyleCnt="6"/>
      <dgm:spPr/>
    </dgm:pt>
    <dgm:pt modelId="{422B66E3-9922-4333-A3DD-DAEA643CB780}" type="pres">
      <dgm:prSet presAssocID="{A806F447-CBBF-4284-B53B-C551081FEFC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ductor"/>
        </a:ext>
      </dgm:extLst>
    </dgm:pt>
    <dgm:pt modelId="{3B19D8C5-EEEB-4E74-85AC-BC7FBD427469}" type="pres">
      <dgm:prSet presAssocID="{A806F447-CBBF-4284-B53B-C551081FEFCE}" presName="spaceRect" presStyleCnt="0"/>
      <dgm:spPr/>
    </dgm:pt>
    <dgm:pt modelId="{D0960C6C-BFC5-4B2B-A571-CA708E3B6099}" type="pres">
      <dgm:prSet presAssocID="{A806F447-CBBF-4284-B53B-C551081FEFCE}" presName="parTx" presStyleLbl="revTx" presStyleIdx="9" presStyleCnt="11">
        <dgm:presLayoutVars>
          <dgm:chMax val="0"/>
          <dgm:chPref val="0"/>
        </dgm:presLayoutVars>
      </dgm:prSet>
      <dgm:spPr/>
    </dgm:pt>
    <dgm:pt modelId="{6816C142-001B-4112-AA3E-C9742C9D2E50}" type="pres">
      <dgm:prSet presAssocID="{A806F447-CBBF-4284-B53B-C551081FEFCE}" presName="desTx" presStyleLbl="revTx" presStyleIdx="10" presStyleCnt="11">
        <dgm:presLayoutVars/>
      </dgm:prSet>
      <dgm:spPr/>
    </dgm:pt>
  </dgm:ptLst>
  <dgm:cxnLst>
    <dgm:cxn modelId="{6FF5F703-93E7-4E88-B218-A50B3BF861DF}" srcId="{58ED8C45-0A69-4359-9EC9-F59674FC502D}" destId="{F346172C-F155-439C-A543-488B90F6A924}" srcOrd="0" destOrd="0" parTransId="{49A1DA86-E34B-4007-8CEC-36E70519BFA5}" sibTransId="{E98AD8EB-4EF7-42AE-9866-09406BCB6EC8}"/>
    <dgm:cxn modelId="{C01B2E15-2B45-44AD-BC52-CF7436CCEAA9}" type="presOf" srcId="{736FC58E-5A3A-452F-899B-4C6898837D2F}" destId="{F81FFE1E-F528-4DA6-ADBF-41EF7741A39E}" srcOrd="0" destOrd="0" presId="urn:microsoft.com/office/officeart/2018/2/layout/IconVerticalSolidList"/>
    <dgm:cxn modelId="{4CBD6117-FF7F-4682-8907-7352DD1A2907}" srcId="{22E2D4A5-011B-4F42-A036-FD2BB3A46D75}" destId="{58ED8C45-0A69-4359-9EC9-F59674FC502D}" srcOrd="1" destOrd="0" parTransId="{5558730A-81C2-4A6F-B5DB-8241AFB7ACC2}" sibTransId="{C00BF16C-EC16-4047-84AE-407474C10E2C}"/>
    <dgm:cxn modelId="{AF191819-5E59-4FF0-949A-E76789CED8A0}" type="presOf" srcId="{58ED8C45-0A69-4359-9EC9-F59674FC502D}" destId="{58F23294-1BEE-4AC7-9E51-BB40805D64E1}" srcOrd="0" destOrd="0" presId="urn:microsoft.com/office/officeart/2018/2/layout/IconVerticalSolidList"/>
    <dgm:cxn modelId="{294B851D-4085-46CD-8BAA-1F87F3646D44}" type="presOf" srcId="{A806F447-CBBF-4284-B53B-C551081FEFCE}" destId="{D0960C6C-BFC5-4B2B-A571-CA708E3B6099}" srcOrd="0" destOrd="0" presId="urn:microsoft.com/office/officeart/2018/2/layout/IconVerticalSolidList"/>
    <dgm:cxn modelId="{A1328143-289E-4315-B9D6-A9C16905E4D9}" type="presOf" srcId="{F346172C-F155-439C-A543-488B90F6A924}" destId="{AA66663B-5518-4F72-93EC-9BD46589616E}" srcOrd="0" destOrd="0" presId="urn:microsoft.com/office/officeart/2018/2/layout/IconVerticalSolidList"/>
    <dgm:cxn modelId="{D0563748-AC88-4385-962C-ED0D57E68D84}" srcId="{A806F447-CBBF-4284-B53B-C551081FEFCE}" destId="{C4DFDB81-5A6B-411D-A032-CDFC3962EE40}" srcOrd="0" destOrd="0" parTransId="{2D238167-66D4-4FE4-BD46-F97C5C4AFF30}" sibTransId="{13C7A6E1-6995-4EEE-A08A-932386FF1E18}"/>
    <dgm:cxn modelId="{92787170-7A1C-4BC7-92B3-6D9EB140FFC3}" srcId="{22E2D4A5-011B-4F42-A036-FD2BB3A46D75}" destId="{6E710EA0-709F-444F-A31D-22BB28F847A5}" srcOrd="3" destOrd="0" parTransId="{7F068BCF-87E0-4999-9383-9DF5C27E8679}" sibTransId="{B08EE219-9507-4AB5-B83F-D37D8C30ECEC}"/>
    <dgm:cxn modelId="{3912828B-7D96-40BA-85FC-D2DD76E3E6B2}" srcId="{22E2D4A5-011B-4F42-A036-FD2BB3A46D75}" destId="{A806F447-CBBF-4284-B53B-C551081FEFCE}" srcOrd="5" destOrd="0" parTransId="{18F917A4-9185-479C-B904-8B2B7D1CB848}" sibTransId="{869BB45B-133C-4390-B063-E072B4D1E6B5}"/>
    <dgm:cxn modelId="{261A0C9A-7C8E-44D3-A202-E457441015B8}" type="presOf" srcId="{217B6989-E855-4726-BA8B-9251BB56B308}" destId="{3CD09E29-5D38-4D4C-8671-1FDBA396C488}" srcOrd="0" destOrd="0" presId="urn:microsoft.com/office/officeart/2018/2/layout/IconVerticalSolidList"/>
    <dgm:cxn modelId="{3101579C-8537-4CD3-A41D-93F8C1EAA1FE}" type="presOf" srcId="{27196EC5-2E50-4049-9895-31F5A06ED577}" destId="{3C89B882-2CF9-4DF3-B1FC-BF32AA2251AD}" srcOrd="0" destOrd="0" presId="urn:microsoft.com/office/officeart/2018/2/layout/IconVerticalSolidList"/>
    <dgm:cxn modelId="{267127A0-F4B3-4ED0-8E67-F057507EA259}" srcId="{6E710EA0-709F-444F-A31D-22BB28F847A5}" destId="{736FC58E-5A3A-452F-899B-4C6898837D2F}" srcOrd="0" destOrd="0" parTransId="{1EE68A18-6B9C-424A-9A93-91F7B65621F2}" sibTransId="{40BE8C58-61C5-4571-8460-83CA4DEA24FA}"/>
    <dgm:cxn modelId="{F6AC9CA3-1A64-4F22-9701-AE79772A3957}" type="presOf" srcId="{C4DFDB81-5A6B-411D-A032-CDFC3962EE40}" destId="{6816C142-001B-4112-AA3E-C9742C9D2E50}" srcOrd="0" destOrd="0" presId="urn:microsoft.com/office/officeart/2018/2/layout/IconVerticalSolidList"/>
    <dgm:cxn modelId="{394EE2AB-8895-4EEE-8937-5F7F09E49BF1}" srcId="{22E2D4A5-011B-4F42-A036-FD2BB3A46D75}" destId="{C6ADD69C-4279-4FBD-81CD-BA4B1F96B63C}" srcOrd="4" destOrd="0" parTransId="{507817F6-88DD-4BD0-887A-553B82FEF2FE}" sibTransId="{9B7A5F08-0520-41E0-AEC0-6B90D7E58659}"/>
    <dgm:cxn modelId="{5192E1B5-9792-4F53-972B-9537069E04FA}" type="presOf" srcId="{01E0E89C-7580-4285-8C27-D5482562A6BA}" destId="{551B7401-A0E2-4C73-89C3-25891B39BC32}" srcOrd="0" destOrd="0" presId="urn:microsoft.com/office/officeart/2018/2/layout/IconVerticalSolidList"/>
    <dgm:cxn modelId="{62E786BB-79E6-41F0-AD25-2268DC67E340}" type="presOf" srcId="{6E710EA0-709F-444F-A31D-22BB28F847A5}" destId="{E08DAA78-5F16-4A41-8317-28530386DD41}" srcOrd="0" destOrd="0" presId="urn:microsoft.com/office/officeart/2018/2/layout/IconVerticalSolidList"/>
    <dgm:cxn modelId="{F4F614C0-60F6-4D83-A855-5E5C2348452E}" type="presOf" srcId="{22E2D4A5-011B-4F42-A036-FD2BB3A46D75}" destId="{4E16C1B3-3026-4BE4-B61F-3F416E1207BE}" srcOrd="0" destOrd="0" presId="urn:microsoft.com/office/officeart/2018/2/layout/IconVerticalSolidList"/>
    <dgm:cxn modelId="{E83AA8C0-C3D5-4B2B-8FF4-618DCB29C416}" type="presOf" srcId="{96FEF24E-4E5A-4908-A2CB-31794D448C48}" destId="{A61C9EAC-42C0-4E96-84E4-538330F1E4FA}" srcOrd="0" destOrd="0" presId="urn:microsoft.com/office/officeart/2018/2/layout/IconVerticalSolidList"/>
    <dgm:cxn modelId="{CE9FD1C7-E80B-4F0A-919C-0CB50118F6CA}" srcId="{22E2D4A5-011B-4F42-A036-FD2BB3A46D75}" destId="{96FEF24E-4E5A-4908-A2CB-31794D448C48}" srcOrd="2" destOrd="0" parTransId="{0CD36D2A-8C25-496F-A8AB-D2C54A711141}" sibTransId="{BC808ED9-559F-45B6-B83C-637863CE0F86}"/>
    <dgm:cxn modelId="{029431C8-DD74-4062-92B6-AC5BF9AC7DFC}" type="presOf" srcId="{C6ADD69C-4279-4FBD-81CD-BA4B1F96B63C}" destId="{DF502A5B-5548-4D64-B903-FFEC53AE5FE1}" srcOrd="0" destOrd="0" presId="urn:microsoft.com/office/officeart/2018/2/layout/IconVerticalSolidList"/>
    <dgm:cxn modelId="{729ECBE7-F252-4F5B-81EC-DEB9E243CD89}" srcId="{C6ADD69C-4279-4FBD-81CD-BA4B1F96B63C}" destId="{01E0E89C-7580-4285-8C27-D5482562A6BA}" srcOrd="0" destOrd="0" parTransId="{2CC7A374-D7D8-443A-8897-FF06B85BCF0B}" sibTransId="{C341744D-7952-44EE-A8EA-84C5DB8179DE}"/>
    <dgm:cxn modelId="{973588EA-E7F7-4D30-B9B1-66B74C8A602B}" srcId="{22E2D4A5-011B-4F42-A036-FD2BB3A46D75}" destId="{27196EC5-2E50-4049-9895-31F5A06ED577}" srcOrd="0" destOrd="0" parTransId="{68583912-4D68-4523-A0E2-5864552C3A89}" sibTransId="{FD28D7AC-7A37-44AB-AD90-7093FA9737F1}"/>
    <dgm:cxn modelId="{622F02EC-E208-49E5-9BE3-FA129A9FDC9B}" srcId="{96FEF24E-4E5A-4908-A2CB-31794D448C48}" destId="{217B6989-E855-4726-BA8B-9251BB56B308}" srcOrd="0" destOrd="0" parTransId="{0C529891-A660-4D04-A635-CF92D4403375}" sibTransId="{E29175BA-DAB3-456C-8A39-CE3A6323ED4D}"/>
    <dgm:cxn modelId="{A67ADE92-1A2B-4EFB-B625-057FB8FD668A}" type="presParOf" srcId="{4E16C1B3-3026-4BE4-B61F-3F416E1207BE}" destId="{3D4BF4DC-6289-46F4-A3B7-1249F9196304}" srcOrd="0" destOrd="0" presId="urn:microsoft.com/office/officeart/2018/2/layout/IconVerticalSolidList"/>
    <dgm:cxn modelId="{C40A3C84-0AF0-457F-B441-DA0F2EA1E53A}" type="presParOf" srcId="{3D4BF4DC-6289-46F4-A3B7-1249F9196304}" destId="{E98B3222-A716-44B3-B83E-442CF4C9CEB0}" srcOrd="0" destOrd="0" presId="urn:microsoft.com/office/officeart/2018/2/layout/IconVerticalSolidList"/>
    <dgm:cxn modelId="{D58D9ED4-624F-443D-97C2-8417768FE7D8}" type="presParOf" srcId="{3D4BF4DC-6289-46F4-A3B7-1249F9196304}" destId="{9870BF95-0943-4E39-8540-4C5DCFD4DE54}" srcOrd="1" destOrd="0" presId="urn:microsoft.com/office/officeart/2018/2/layout/IconVerticalSolidList"/>
    <dgm:cxn modelId="{F95ED3F3-C35C-44FE-8C65-D83D4F800795}" type="presParOf" srcId="{3D4BF4DC-6289-46F4-A3B7-1249F9196304}" destId="{2F5B8A75-0A0B-4B10-AA99-E8AD42FEC1DB}" srcOrd="2" destOrd="0" presId="urn:microsoft.com/office/officeart/2018/2/layout/IconVerticalSolidList"/>
    <dgm:cxn modelId="{19C11E37-3EA4-44E7-8D67-96346D14934C}" type="presParOf" srcId="{3D4BF4DC-6289-46F4-A3B7-1249F9196304}" destId="{3C89B882-2CF9-4DF3-B1FC-BF32AA2251AD}" srcOrd="3" destOrd="0" presId="urn:microsoft.com/office/officeart/2018/2/layout/IconVerticalSolidList"/>
    <dgm:cxn modelId="{38964D18-C880-4D73-9644-9F8ED3E5937D}" type="presParOf" srcId="{4E16C1B3-3026-4BE4-B61F-3F416E1207BE}" destId="{5F95061B-3CEF-44A7-97BA-5A95A8A23AAF}" srcOrd="1" destOrd="0" presId="urn:microsoft.com/office/officeart/2018/2/layout/IconVerticalSolidList"/>
    <dgm:cxn modelId="{F71880F3-7064-43BC-9179-0EA1D3E71527}" type="presParOf" srcId="{4E16C1B3-3026-4BE4-B61F-3F416E1207BE}" destId="{64A60A48-684F-4429-B8F0-678762566DC2}" srcOrd="2" destOrd="0" presId="urn:microsoft.com/office/officeart/2018/2/layout/IconVerticalSolidList"/>
    <dgm:cxn modelId="{DAC7A73C-D784-4D69-8984-F5F90750D884}" type="presParOf" srcId="{64A60A48-684F-4429-B8F0-678762566DC2}" destId="{95FEF0AC-C647-46F7-B9C6-5F108234FE97}" srcOrd="0" destOrd="0" presId="urn:microsoft.com/office/officeart/2018/2/layout/IconVerticalSolidList"/>
    <dgm:cxn modelId="{0A2CAB59-2AD5-4414-BBC8-F66409282DB4}" type="presParOf" srcId="{64A60A48-684F-4429-B8F0-678762566DC2}" destId="{C2700589-490D-462C-81C8-E5B9362F3F72}" srcOrd="1" destOrd="0" presId="urn:microsoft.com/office/officeart/2018/2/layout/IconVerticalSolidList"/>
    <dgm:cxn modelId="{774E5482-DA5B-4CFA-BA50-704214DB3189}" type="presParOf" srcId="{64A60A48-684F-4429-B8F0-678762566DC2}" destId="{C4AF436F-B9BD-4D34-BBCF-514D21197662}" srcOrd="2" destOrd="0" presId="urn:microsoft.com/office/officeart/2018/2/layout/IconVerticalSolidList"/>
    <dgm:cxn modelId="{BDDCEE41-9BDB-4B91-99FB-2AB38F0C6FAD}" type="presParOf" srcId="{64A60A48-684F-4429-B8F0-678762566DC2}" destId="{58F23294-1BEE-4AC7-9E51-BB40805D64E1}" srcOrd="3" destOrd="0" presId="urn:microsoft.com/office/officeart/2018/2/layout/IconVerticalSolidList"/>
    <dgm:cxn modelId="{AF66272E-7CD7-47CD-8552-8C27F2345233}" type="presParOf" srcId="{64A60A48-684F-4429-B8F0-678762566DC2}" destId="{AA66663B-5518-4F72-93EC-9BD46589616E}" srcOrd="4" destOrd="0" presId="urn:microsoft.com/office/officeart/2018/2/layout/IconVerticalSolidList"/>
    <dgm:cxn modelId="{095CADE5-AE55-4EE8-9A45-832CB3B1C6CA}" type="presParOf" srcId="{4E16C1B3-3026-4BE4-B61F-3F416E1207BE}" destId="{11640689-F0BF-4346-912B-15FDF29B1AAC}" srcOrd="3" destOrd="0" presId="urn:microsoft.com/office/officeart/2018/2/layout/IconVerticalSolidList"/>
    <dgm:cxn modelId="{F19E15DF-3143-45C1-BCBE-66C89A8694E8}" type="presParOf" srcId="{4E16C1B3-3026-4BE4-B61F-3F416E1207BE}" destId="{ADF026FC-5505-4CB8-A113-899C4F4F490B}" srcOrd="4" destOrd="0" presId="urn:microsoft.com/office/officeart/2018/2/layout/IconVerticalSolidList"/>
    <dgm:cxn modelId="{6C7BF54D-469E-462A-B1A9-583831BD4503}" type="presParOf" srcId="{ADF026FC-5505-4CB8-A113-899C4F4F490B}" destId="{F5E0D445-5805-483F-AFCC-54BAFCFBCFD3}" srcOrd="0" destOrd="0" presId="urn:microsoft.com/office/officeart/2018/2/layout/IconVerticalSolidList"/>
    <dgm:cxn modelId="{CE8031E0-4478-4A46-9950-1DDE1C1B9830}" type="presParOf" srcId="{ADF026FC-5505-4CB8-A113-899C4F4F490B}" destId="{5AAB7905-2EE7-4C91-91BC-67055D652895}" srcOrd="1" destOrd="0" presId="urn:microsoft.com/office/officeart/2018/2/layout/IconVerticalSolidList"/>
    <dgm:cxn modelId="{2E8CD3D5-C026-4565-AA2E-7F81D5AC0B71}" type="presParOf" srcId="{ADF026FC-5505-4CB8-A113-899C4F4F490B}" destId="{C09295EE-A793-4FA2-8FE5-76093C944244}" srcOrd="2" destOrd="0" presId="urn:microsoft.com/office/officeart/2018/2/layout/IconVerticalSolidList"/>
    <dgm:cxn modelId="{8AB6068E-59FC-43D6-A8C7-2CCB79A5EDF3}" type="presParOf" srcId="{ADF026FC-5505-4CB8-A113-899C4F4F490B}" destId="{A61C9EAC-42C0-4E96-84E4-538330F1E4FA}" srcOrd="3" destOrd="0" presId="urn:microsoft.com/office/officeart/2018/2/layout/IconVerticalSolidList"/>
    <dgm:cxn modelId="{6C057366-351B-4F2C-8982-205201127A6C}" type="presParOf" srcId="{ADF026FC-5505-4CB8-A113-899C4F4F490B}" destId="{3CD09E29-5D38-4D4C-8671-1FDBA396C488}" srcOrd="4" destOrd="0" presId="urn:microsoft.com/office/officeart/2018/2/layout/IconVerticalSolidList"/>
    <dgm:cxn modelId="{360B8F6E-812B-4E3B-8EF8-707E44F652A8}" type="presParOf" srcId="{4E16C1B3-3026-4BE4-B61F-3F416E1207BE}" destId="{AA047477-5CA5-42AF-93FD-70C8C3C5F182}" srcOrd="5" destOrd="0" presId="urn:microsoft.com/office/officeart/2018/2/layout/IconVerticalSolidList"/>
    <dgm:cxn modelId="{9C78B63A-8236-4A10-8A5B-BE5D61592667}" type="presParOf" srcId="{4E16C1B3-3026-4BE4-B61F-3F416E1207BE}" destId="{D44B53CD-6F03-4D8D-BF65-F26B1F406536}" srcOrd="6" destOrd="0" presId="urn:microsoft.com/office/officeart/2018/2/layout/IconVerticalSolidList"/>
    <dgm:cxn modelId="{DF85279B-8DEE-44A9-BC31-2DB057F1ADEF}" type="presParOf" srcId="{D44B53CD-6F03-4D8D-BF65-F26B1F406536}" destId="{6C754CED-C586-4494-B561-590BA8DDA663}" srcOrd="0" destOrd="0" presId="urn:microsoft.com/office/officeart/2018/2/layout/IconVerticalSolidList"/>
    <dgm:cxn modelId="{39508080-730B-45D2-8FDA-FD5BAD34A0EB}" type="presParOf" srcId="{D44B53CD-6F03-4D8D-BF65-F26B1F406536}" destId="{C7B0512E-347A-4322-BC13-04350E4266A8}" srcOrd="1" destOrd="0" presId="urn:microsoft.com/office/officeart/2018/2/layout/IconVerticalSolidList"/>
    <dgm:cxn modelId="{759375EA-66AA-475B-8C8E-8D0194F6118D}" type="presParOf" srcId="{D44B53CD-6F03-4D8D-BF65-F26B1F406536}" destId="{B9E76179-3880-44B3-BEF4-7E084F1B1771}" srcOrd="2" destOrd="0" presId="urn:microsoft.com/office/officeart/2018/2/layout/IconVerticalSolidList"/>
    <dgm:cxn modelId="{47C807F8-BEC2-4C1C-ADB6-58519BC534DA}" type="presParOf" srcId="{D44B53CD-6F03-4D8D-BF65-F26B1F406536}" destId="{E08DAA78-5F16-4A41-8317-28530386DD41}" srcOrd="3" destOrd="0" presId="urn:microsoft.com/office/officeart/2018/2/layout/IconVerticalSolidList"/>
    <dgm:cxn modelId="{0EBB1F32-CE34-4417-95C8-45CEFB5DBE77}" type="presParOf" srcId="{D44B53CD-6F03-4D8D-BF65-F26B1F406536}" destId="{F81FFE1E-F528-4DA6-ADBF-41EF7741A39E}" srcOrd="4" destOrd="0" presId="urn:microsoft.com/office/officeart/2018/2/layout/IconVerticalSolidList"/>
    <dgm:cxn modelId="{EC8A86D2-38F4-4C3E-8753-E0540B9F8AE8}" type="presParOf" srcId="{4E16C1B3-3026-4BE4-B61F-3F416E1207BE}" destId="{58980461-226F-4F95-A328-EEAE596301E9}" srcOrd="7" destOrd="0" presId="urn:microsoft.com/office/officeart/2018/2/layout/IconVerticalSolidList"/>
    <dgm:cxn modelId="{3E34A2C2-509D-4706-849F-BDE8CEC8FAB9}" type="presParOf" srcId="{4E16C1B3-3026-4BE4-B61F-3F416E1207BE}" destId="{96295304-5A31-4C29-A040-BE6DE1CEF6BD}" srcOrd="8" destOrd="0" presId="urn:microsoft.com/office/officeart/2018/2/layout/IconVerticalSolidList"/>
    <dgm:cxn modelId="{CF430879-DAE0-4D35-987A-06B5BB46B5A6}" type="presParOf" srcId="{96295304-5A31-4C29-A040-BE6DE1CEF6BD}" destId="{D4046336-F79C-4E38-9EA2-9EC9EB154F32}" srcOrd="0" destOrd="0" presId="urn:microsoft.com/office/officeart/2018/2/layout/IconVerticalSolidList"/>
    <dgm:cxn modelId="{015C011E-5EAC-4A95-B3A8-80E16F9B759E}" type="presParOf" srcId="{96295304-5A31-4C29-A040-BE6DE1CEF6BD}" destId="{0B4809D0-5479-4D92-8C2B-9A2E99EB861A}" srcOrd="1" destOrd="0" presId="urn:microsoft.com/office/officeart/2018/2/layout/IconVerticalSolidList"/>
    <dgm:cxn modelId="{29FE2902-B00D-41E8-B7B3-5F80E7E5D4E7}" type="presParOf" srcId="{96295304-5A31-4C29-A040-BE6DE1CEF6BD}" destId="{DFBC9866-97BF-45C6-8F95-29D71DE4C109}" srcOrd="2" destOrd="0" presId="urn:microsoft.com/office/officeart/2018/2/layout/IconVerticalSolidList"/>
    <dgm:cxn modelId="{63A92DD0-FF22-4147-B03C-4951141D509E}" type="presParOf" srcId="{96295304-5A31-4C29-A040-BE6DE1CEF6BD}" destId="{DF502A5B-5548-4D64-B903-FFEC53AE5FE1}" srcOrd="3" destOrd="0" presId="urn:microsoft.com/office/officeart/2018/2/layout/IconVerticalSolidList"/>
    <dgm:cxn modelId="{49310A4F-F68A-4A99-ABA1-A72B3FADC1C1}" type="presParOf" srcId="{96295304-5A31-4C29-A040-BE6DE1CEF6BD}" destId="{551B7401-A0E2-4C73-89C3-25891B39BC32}" srcOrd="4" destOrd="0" presId="urn:microsoft.com/office/officeart/2018/2/layout/IconVerticalSolidList"/>
    <dgm:cxn modelId="{85D2D735-9CF6-4B82-AB0F-D395B6D1953B}" type="presParOf" srcId="{4E16C1B3-3026-4BE4-B61F-3F416E1207BE}" destId="{B58E5BA1-60AF-4C5C-A947-B29416CE3309}" srcOrd="9" destOrd="0" presId="urn:microsoft.com/office/officeart/2018/2/layout/IconVerticalSolidList"/>
    <dgm:cxn modelId="{76BC8A3B-CE0F-455C-BC52-6163789F6799}" type="presParOf" srcId="{4E16C1B3-3026-4BE4-B61F-3F416E1207BE}" destId="{D54839F8-CE6E-4DF0-9B2A-455B128821BC}" srcOrd="10" destOrd="0" presId="urn:microsoft.com/office/officeart/2018/2/layout/IconVerticalSolidList"/>
    <dgm:cxn modelId="{BF939635-E303-44C2-A3CE-619FB5A115ED}" type="presParOf" srcId="{D54839F8-CE6E-4DF0-9B2A-455B128821BC}" destId="{51ABD42A-F444-4096-BCE5-BE67BBC1F30D}" srcOrd="0" destOrd="0" presId="urn:microsoft.com/office/officeart/2018/2/layout/IconVerticalSolidList"/>
    <dgm:cxn modelId="{AFC1AA02-6CCB-45C2-BF24-47443441F004}" type="presParOf" srcId="{D54839F8-CE6E-4DF0-9B2A-455B128821BC}" destId="{422B66E3-9922-4333-A3DD-DAEA643CB780}" srcOrd="1" destOrd="0" presId="urn:microsoft.com/office/officeart/2018/2/layout/IconVerticalSolidList"/>
    <dgm:cxn modelId="{076AF709-6705-4249-83D3-7D19A5992B6B}" type="presParOf" srcId="{D54839F8-CE6E-4DF0-9B2A-455B128821BC}" destId="{3B19D8C5-EEEB-4E74-85AC-BC7FBD427469}" srcOrd="2" destOrd="0" presId="urn:microsoft.com/office/officeart/2018/2/layout/IconVerticalSolidList"/>
    <dgm:cxn modelId="{147263B7-79BB-49CA-82BF-366424DC7F53}" type="presParOf" srcId="{D54839F8-CE6E-4DF0-9B2A-455B128821BC}" destId="{D0960C6C-BFC5-4B2B-A571-CA708E3B6099}" srcOrd="3" destOrd="0" presId="urn:microsoft.com/office/officeart/2018/2/layout/IconVerticalSolidList"/>
    <dgm:cxn modelId="{92D518CC-BA62-4F79-85D7-3E20BD9C7F16}" type="presParOf" srcId="{D54839F8-CE6E-4DF0-9B2A-455B128821BC}" destId="{6816C142-001B-4112-AA3E-C9742C9D2E5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B3222-A716-44B3-B83E-442CF4C9CEB0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0BF95-0943-4E39-8540-4C5DCFD4DE5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9B882-2CF9-4DF3-B1FC-BF32AA2251AD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Project Manager (Tyler)</a:t>
          </a:r>
        </a:p>
      </dsp:txBody>
      <dsp:txXfrm>
        <a:off x="692764" y="1407"/>
        <a:ext cx="9822835" cy="599796"/>
      </dsp:txXfrm>
    </dsp:sp>
    <dsp:sp modelId="{95FEF0AC-C647-46F7-B9C6-5F108234FE97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00589-490D-462C-81C8-E5B9362F3F72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23294-1BEE-4AC7-9E51-BB40805D64E1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Core Mechanics (Steven, Matthew)</a:t>
          </a:r>
        </a:p>
      </dsp:txBody>
      <dsp:txXfrm>
        <a:off x="692764" y="751152"/>
        <a:ext cx="4732020" cy="599796"/>
      </dsp:txXfrm>
    </dsp:sp>
    <dsp:sp modelId="{AA66663B-5518-4F72-93EC-9BD46589616E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Physics, Enemy AI, Attacking and Taking Damage, Room Generation</a:t>
          </a:r>
        </a:p>
      </dsp:txBody>
      <dsp:txXfrm>
        <a:off x="5424784" y="751152"/>
        <a:ext cx="5090815" cy="599796"/>
      </dsp:txXfrm>
    </dsp:sp>
    <dsp:sp modelId="{F5E0D445-5805-483F-AFCC-54BAFCFBCFD3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B7905-2EE7-4C91-91BC-67055D652895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C9EAC-42C0-4E96-84E4-538330F1E4FA}">
      <dsp:nvSpPr>
        <dsp:cNvPr id="0" name=""/>
        <dsp:cNvSpPr/>
      </dsp:nvSpPr>
      <dsp:spPr>
        <a:xfrm>
          <a:off x="692764" y="150089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Level/Enemy Design (Tyler, Steven)</a:t>
          </a:r>
        </a:p>
      </dsp:txBody>
      <dsp:txXfrm>
        <a:off x="692764" y="1500898"/>
        <a:ext cx="4732020" cy="599796"/>
      </dsp:txXfrm>
    </dsp:sp>
    <dsp:sp modelId="{3CD09E29-5D38-4D4C-8671-1FDBA396C488}">
      <dsp:nvSpPr>
        <dsp:cNvPr id="0" name=""/>
        <dsp:cNvSpPr/>
      </dsp:nvSpPr>
      <dsp:spPr>
        <a:xfrm>
          <a:off x="5424784" y="150089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Bosses, Tile Mapping, Obstacle Setting For Backend</a:t>
          </a:r>
        </a:p>
      </dsp:txBody>
      <dsp:txXfrm>
        <a:off x="5424784" y="1500898"/>
        <a:ext cx="5090815" cy="599796"/>
      </dsp:txXfrm>
    </dsp:sp>
    <dsp:sp modelId="{6C754CED-C586-4494-B561-590BA8DDA663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0512E-347A-4322-BC13-04350E4266A8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DAA78-5F16-4A41-8317-28530386DD41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Item Design (Matthew, Kaue)</a:t>
          </a:r>
        </a:p>
      </dsp:txBody>
      <dsp:txXfrm>
        <a:off x="692764" y="2250643"/>
        <a:ext cx="4732020" cy="599796"/>
      </dsp:txXfrm>
    </dsp:sp>
    <dsp:sp modelId="{F81FFE1E-F528-4DA6-ADBF-41EF7741A39E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Item Sprites + Item Viability </a:t>
          </a:r>
        </a:p>
      </dsp:txBody>
      <dsp:txXfrm>
        <a:off x="5424784" y="2250643"/>
        <a:ext cx="5090815" cy="599796"/>
      </dsp:txXfrm>
    </dsp:sp>
    <dsp:sp modelId="{D4046336-F79C-4E38-9EA2-9EC9EB154F32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809D0-5479-4D92-8C2B-9A2E99EB861A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02A5B-5548-4D64-B903-FFEC53AE5FE1}">
      <dsp:nvSpPr>
        <dsp:cNvPr id="0" name=""/>
        <dsp:cNvSpPr/>
      </dsp:nvSpPr>
      <dsp:spPr>
        <a:xfrm>
          <a:off x="692764" y="300038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UI/HUD/Look and Feel (Tyler, Kaue)</a:t>
          </a:r>
        </a:p>
      </dsp:txBody>
      <dsp:txXfrm>
        <a:off x="692764" y="3000388"/>
        <a:ext cx="4732020" cy="599796"/>
      </dsp:txXfrm>
    </dsp:sp>
    <dsp:sp modelId="{551B7401-A0E2-4C73-89C3-25891B39BC32}">
      <dsp:nvSpPr>
        <dsp:cNvPr id="0" name=""/>
        <dsp:cNvSpPr/>
      </dsp:nvSpPr>
      <dsp:spPr>
        <a:xfrm>
          <a:off x="5424784" y="300038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Menus, Inventory, Indicators, Options</a:t>
          </a:r>
        </a:p>
      </dsp:txBody>
      <dsp:txXfrm>
        <a:off x="5424784" y="3000388"/>
        <a:ext cx="5090815" cy="599796"/>
      </dsp:txXfrm>
    </dsp:sp>
    <dsp:sp modelId="{51ABD42A-F444-4096-BCE5-BE67BBC1F30D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B66E3-9922-4333-A3DD-DAEA643CB780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60C6C-BFC5-4B2B-A571-CA708E3B6099}">
      <dsp:nvSpPr>
        <dsp:cNvPr id="0" name=""/>
        <dsp:cNvSpPr/>
      </dsp:nvSpPr>
      <dsp:spPr>
        <a:xfrm>
          <a:off x="692764" y="3750134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  <a:cs typeface="Calibri"/>
            </a:rPr>
            <a:t>Other: </a:t>
          </a:r>
        </a:p>
      </dsp:txBody>
      <dsp:txXfrm>
        <a:off x="692764" y="3750134"/>
        <a:ext cx="4732020" cy="599796"/>
      </dsp:txXfrm>
    </dsp:sp>
    <dsp:sp modelId="{6816C142-001B-4112-AA3E-C9742C9D2E50}">
      <dsp:nvSpPr>
        <dsp:cNvPr id="0" name=""/>
        <dsp:cNvSpPr/>
      </dsp:nvSpPr>
      <dsp:spPr>
        <a:xfrm>
          <a:off x="5424784" y="3750134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"/>
              <a:cs typeface="Calibri"/>
            </a:rPr>
            <a:t>Art (Tyler, Kaue) , </a:t>
          </a:r>
          <a:r>
            <a:rPr lang="en-US" sz="1500" b="1" kern="1200">
              <a:solidFill>
                <a:srgbClr val="000000"/>
              </a:solidFill>
              <a:latin typeface="Calibri"/>
              <a:cs typeface="Calibri"/>
            </a:rPr>
            <a:t>Sound (Steven), Story (Steven)</a:t>
          </a:r>
          <a:endParaRPr lang="en-US" sz="1500" b="1" kern="1200">
            <a:solidFill>
              <a:srgbClr val="000000"/>
            </a:solidFill>
          </a:endParaRPr>
        </a:p>
      </dsp:txBody>
      <dsp:txXfrm>
        <a:off x="5424784" y="3750134"/>
        <a:ext cx="509081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1/folders/15y6Z0Mh8O8HLyRXDzQ3T0hvPre8TeN02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Vestiges of </a:t>
            </a:r>
            <a:r>
              <a:rPr lang="en-US" sz="4000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Eternity </a:t>
            </a:r>
            <a:br>
              <a:rPr lang="en-US" sz="4000" i="1">
                <a:latin typeface="Calibri"/>
                <a:ea typeface="Calibri"/>
                <a:cs typeface="Calibri"/>
              </a:rPr>
            </a:br>
            <a:r>
              <a:rPr lang="en-US" sz="4000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&lt;Final/AI&gt;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ea typeface="Calibri"/>
                <a:cs typeface="Calibri"/>
              </a:rPr>
              <a:t>Futuristic Dystopian Dungeon Roguelike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EBC95E-675F-3195-B5D6-626D1360FCB4}"/>
              </a:ext>
            </a:extLst>
          </p:cNvPr>
          <p:cNvSpPr txBox="1"/>
          <p:nvPr/>
        </p:nvSpPr>
        <p:spPr>
          <a:xfrm>
            <a:off x="6101291" y="6487583"/>
            <a:ext cx="6416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Calibri"/>
                <a:cs typeface="Calibri"/>
              </a:rPr>
              <a:t>Tyler Crawford, Steven Keppinger, Matthew Spiker, Kaue King</a:t>
            </a:r>
            <a:endParaRPr lang="en-US"/>
          </a:p>
        </p:txBody>
      </p:sp>
      <p:pic>
        <p:nvPicPr>
          <p:cNvPr id="6" name="Picture 5" descr="A symbol with a sunset behind it&#10;&#10;Description automatically generated">
            <a:extLst>
              <a:ext uri="{FF2B5EF4-FFF2-40B4-BE49-F238E27FC236}">
                <a16:creationId xmlns:a16="http://schemas.microsoft.com/office/drawing/2014/main" id="{997AA54F-A157-9D53-3FD7-8A9B91A7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9" y="2693418"/>
            <a:ext cx="41529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7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DEMO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6A3E37F-F5AA-FF08-9DB0-96E827819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76371"/>
            <a:ext cx="9144000" cy="851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https://drive.google.com/drive/u/1/folders/15y6Z0Mh8O8HLyRXDzQ3T0hvPre8TeN02</a:t>
            </a:r>
            <a:r>
              <a:rPr lang="en-US" dirty="0">
                <a:ea typeface="+mn-lt"/>
                <a:cs typeface="+mn-lt"/>
              </a:rPr>
              <a:t>  (V5 is latest)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Rectangle 3057">
            <a:extLst>
              <a:ext uri="{FF2B5EF4-FFF2-40B4-BE49-F238E27FC236}">
                <a16:creationId xmlns:a16="http://schemas.microsoft.com/office/drawing/2014/main" id="{50C02BBF-FCFA-B6CB-B236-36C9BC14F0B1}"/>
              </a:ext>
            </a:extLst>
          </p:cNvPr>
          <p:cNvSpPr/>
          <p:nvPr/>
        </p:nvSpPr>
        <p:spPr>
          <a:xfrm rot="-2700000">
            <a:off x="126779" y="554536"/>
            <a:ext cx="2079811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8F28C-7789-E95C-5EE8-5D88E886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231"/>
            <a:ext cx="10515600" cy="1325563"/>
          </a:xfrm>
        </p:spPr>
        <p:txBody>
          <a:bodyPr/>
          <a:lstStyle/>
          <a:p>
            <a:r>
              <a:rPr lang="en-US">
                <a:latin typeface="Consolas"/>
                <a:cs typeface="Calibri Light"/>
              </a:rPr>
              <a:t>Project Roles:</a:t>
            </a:r>
            <a:endParaRPr lang="en-US" i="1">
              <a:latin typeface="Consolas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207A4BE-B28E-3A49-0996-D8F7F1AD13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40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A00A-0A44-1BDD-DA84-7F025EA082A0}"/>
              </a:ext>
            </a:extLst>
          </p:cNvPr>
          <p:cNvSpPr txBox="1"/>
          <p:nvPr/>
        </p:nvSpPr>
        <p:spPr>
          <a:xfrm>
            <a:off x="612648" y="1078992"/>
            <a:ext cx="6268770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What we Promised: </a:t>
            </a:r>
          </a:p>
        </p:txBody>
      </p:sp>
      <p:sp>
        <p:nvSpPr>
          <p:cNvPr id="3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6922B-ED92-9523-87BD-C6567228E8EE}"/>
              </a:ext>
            </a:extLst>
          </p:cNvPr>
          <p:cNvSpPr txBox="1"/>
          <p:nvPr/>
        </p:nvSpPr>
        <p:spPr>
          <a:xfrm>
            <a:off x="615458" y="3228848"/>
            <a:ext cx="6268770" cy="32911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Dungeon Generation</a:t>
            </a:r>
            <a:endParaRPr lang="en-US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Fleshed Out Gameplay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More Enemies 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Fully Fleshed Out UI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NPCs interactions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Picture 3" descr="Pins in a map">
            <a:extLst>
              <a:ext uri="{FF2B5EF4-FFF2-40B4-BE49-F238E27FC236}">
                <a16:creationId xmlns:a16="http://schemas.microsoft.com/office/drawing/2014/main" id="{B54CC390-8E43-8BFD-B29C-7E98D18EE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5" r="27637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3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A00A-0A44-1BDD-DA84-7F025EA082A0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Technical Triumphs: 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6922B-ED92-9523-87BD-C6567228E8EE}"/>
              </a:ext>
            </a:extLst>
          </p:cNvPr>
          <p:cNvSpPr txBox="1"/>
          <p:nvPr/>
        </p:nvSpPr>
        <p:spPr>
          <a:xfrm>
            <a:off x="572493" y="2071316"/>
            <a:ext cx="6713552" cy="44684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Dungeon Generation</a:t>
            </a:r>
            <a:endParaRPr lang="en-US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Generated Map UI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Enemy Variety 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Flexible RNG based Item pools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Mob spawn arrangements for specific rooms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Configurable NPC interactions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" name="Picture 2" descr="Engineers with digital tablet and projected plans">
            <a:extLst>
              <a:ext uri="{FF2B5EF4-FFF2-40B4-BE49-F238E27FC236}">
                <a16:creationId xmlns:a16="http://schemas.microsoft.com/office/drawing/2014/main" id="{5F7E0B29-06CB-22F3-5BAB-C9CA360D9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7" r="447" b="2"/>
          <a:stretch/>
        </p:blipFill>
        <p:spPr>
          <a:xfrm>
            <a:off x="7583203" y="1950203"/>
            <a:ext cx="4343430" cy="4581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476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A00A-0A44-1BDD-DA84-7F025EA082A0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Dungeon Generation: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908B82-4E88-2C2A-EFA2-CF48CBFB0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3" y="2074863"/>
            <a:ext cx="10978091" cy="4539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video game screen shot&#10;&#10;Description automatically generated">
            <a:extLst>
              <a:ext uri="{FF2B5EF4-FFF2-40B4-BE49-F238E27FC236}">
                <a16:creationId xmlns:a16="http://schemas.microsoft.com/office/drawing/2014/main" id="{7D567477-6499-0939-C09B-28C547B7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10" y="2073804"/>
            <a:ext cx="5767916" cy="4551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3BDDBB-AFE6-F502-74F9-04772296CAD6}"/>
              </a:ext>
            </a:extLst>
          </p:cNvPr>
          <p:cNvCxnSpPr/>
          <p:nvPr/>
        </p:nvCxnSpPr>
        <p:spPr>
          <a:xfrm>
            <a:off x="3469216" y="3479800"/>
            <a:ext cx="2438402" cy="4487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7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A00A-0A44-1BDD-DA84-7F025EA082A0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Our Enemies: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17BB0-94F4-706B-D405-65D0520B512F}"/>
              </a:ext>
            </a:extLst>
          </p:cNvPr>
          <p:cNvSpPr txBox="1"/>
          <p:nvPr/>
        </p:nvSpPr>
        <p:spPr>
          <a:xfrm>
            <a:off x="380999" y="5513916"/>
            <a:ext cx="23177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Sniper Drone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CD9EB-C0B2-824A-2C4C-BA467A0D5426}"/>
              </a:ext>
            </a:extLst>
          </p:cNvPr>
          <p:cNvSpPr txBox="1"/>
          <p:nvPr/>
        </p:nvSpPr>
        <p:spPr>
          <a:xfrm>
            <a:off x="3056116" y="5492748"/>
            <a:ext cx="1852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Assault Drone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8B0A2-F97F-D031-80A0-0173F75B2EC3}"/>
              </a:ext>
            </a:extLst>
          </p:cNvPr>
          <p:cNvSpPr txBox="1"/>
          <p:nvPr/>
        </p:nvSpPr>
        <p:spPr>
          <a:xfrm>
            <a:off x="5814152" y="5472608"/>
            <a:ext cx="1852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Melee Chaser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86FFB-75B5-40CF-AFE9-3ACD5EC212C2}"/>
              </a:ext>
            </a:extLst>
          </p:cNvPr>
          <p:cNvSpPr txBox="1"/>
          <p:nvPr/>
        </p:nvSpPr>
        <p:spPr>
          <a:xfrm>
            <a:off x="9249830" y="5513913"/>
            <a:ext cx="1852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Melee Charger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01D9C3-9982-D2F7-67A5-BBCF1EE595B8}"/>
              </a:ext>
            </a:extLst>
          </p:cNvPr>
          <p:cNvCxnSpPr/>
          <p:nvPr/>
        </p:nvCxnSpPr>
        <p:spPr>
          <a:xfrm>
            <a:off x="378883" y="5829301"/>
            <a:ext cx="2470150" cy="4232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1052B7-5F48-CD39-7AB2-8D19DB91E064}"/>
              </a:ext>
            </a:extLst>
          </p:cNvPr>
          <p:cNvCxnSpPr>
            <a:cxnSpLocks/>
          </p:cNvCxnSpPr>
          <p:nvPr/>
        </p:nvCxnSpPr>
        <p:spPr>
          <a:xfrm>
            <a:off x="3045882" y="5829298"/>
            <a:ext cx="1856317" cy="4233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62B891-0184-9790-137C-8E232D9F3E29}"/>
              </a:ext>
            </a:extLst>
          </p:cNvPr>
          <p:cNvCxnSpPr>
            <a:cxnSpLocks/>
          </p:cNvCxnSpPr>
          <p:nvPr/>
        </p:nvCxnSpPr>
        <p:spPr>
          <a:xfrm>
            <a:off x="5532966" y="5829300"/>
            <a:ext cx="2470150" cy="4232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A61C6B-9E1A-9F33-DC52-A1E8E18DEDE0}"/>
              </a:ext>
            </a:extLst>
          </p:cNvPr>
          <p:cNvCxnSpPr>
            <a:cxnSpLocks/>
          </p:cNvCxnSpPr>
          <p:nvPr/>
        </p:nvCxnSpPr>
        <p:spPr>
          <a:xfrm>
            <a:off x="8940800" y="5882217"/>
            <a:ext cx="2470150" cy="4232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4CEF4D8-F94E-B94C-6D36-4A90F8C6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863" y="2359878"/>
            <a:ext cx="2000251" cy="304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3FA5D9-9459-6F67-6908-A988BABC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6" y="2356385"/>
            <a:ext cx="2444750" cy="304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A90CF6-2638-4C6C-CB49-2C73DB1B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26" y="2356794"/>
            <a:ext cx="3005666" cy="30585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73811D6-48A8-8B7D-C88E-BD9DC0894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812" y="2360185"/>
            <a:ext cx="2995084" cy="30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3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74D3-52ED-6732-7EF6-77D58EEE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Boss Plan: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4F941-DA41-8CFA-F478-6A19E778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Mechanical spider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Decision Tree for attacks depending on:</a:t>
            </a:r>
            <a:endParaRPr lang="en-US"/>
          </a:p>
          <a:p>
            <a:pPr lvl="1" indent="-228600">
              <a:buFont typeface="Courier New" panose="020B0604020202020204" pitchFamily="34" charset="0"/>
              <a:buChar char="o"/>
            </a:pPr>
            <a:r>
              <a:rPr lang="en-US" sz="2000"/>
              <a:t>Boss health (stage)</a:t>
            </a:r>
          </a:p>
          <a:p>
            <a:pPr lvl="1" indent="-228600">
              <a:buFont typeface="Courier New" panose="020B0604020202020204" pitchFamily="34" charset="0"/>
              <a:buChar char="o"/>
            </a:pPr>
            <a:r>
              <a:rPr lang="en-US" sz="2000"/>
              <a:t>Player health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Spawn other enemies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Bullet patterns more reminiscent of the bullet hell genre (circles, spirals, etc.)</a:t>
            </a:r>
          </a:p>
        </p:txBody>
      </p:sp>
      <p:pic>
        <p:nvPicPr>
          <p:cNvPr id="11" name="Picture 10" descr="A black and red spider with red dots&#10;&#10;Description automatically generated">
            <a:extLst>
              <a:ext uri="{FF2B5EF4-FFF2-40B4-BE49-F238E27FC236}">
                <a16:creationId xmlns:a16="http://schemas.microsoft.com/office/drawing/2014/main" id="{BA368D1D-E129-B5E2-C6C0-F2E92071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993401"/>
            <a:ext cx="5458968" cy="42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8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A00A-0A44-1BDD-DA84-7F025EA082A0}"/>
              </a:ext>
            </a:extLst>
          </p:cNvPr>
          <p:cNvSpPr txBox="1"/>
          <p:nvPr/>
        </p:nvSpPr>
        <p:spPr>
          <a:xfrm>
            <a:off x="580898" y="84159"/>
            <a:ext cx="6268770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User Feedback:</a:t>
            </a:r>
          </a:p>
        </p:txBody>
      </p:sp>
      <p:sp>
        <p:nvSpPr>
          <p:cNvPr id="20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2C633-8CA4-7FD6-C555-E0181B5A48B7}"/>
              </a:ext>
            </a:extLst>
          </p:cNvPr>
          <p:cNvSpPr txBox="1"/>
          <p:nvPr/>
        </p:nvSpPr>
        <p:spPr>
          <a:xfrm>
            <a:off x="604875" y="1842432"/>
            <a:ext cx="6787353" cy="4772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We had 10-12 responses on our google form, and it provided us some valuable insights to consider for our game. 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endParaRPr lang="en-US" sz="2200"/>
          </a:p>
          <a:p>
            <a:pPr marL="400050" indent="-342900"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200"/>
              <a:t>"Clipping" was a problem with regards to dashing into terrain (Unstuck button added) + visual bugs with player and terrain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200"/>
              <a:t>There was a need for UI to clarify the control scheme 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200"/>
              <a:t>How the dashes were controlled needed to be changed </a:t>
            </a:r>
          </a:p>
          <a:p>
            <a:pPr marL="400050" indent="-34290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200"/>
              <a:t>Enemy Variety was needed</a:t>
            </a:r>
          </a:p>
        </p:txBody>
      </p:sp>
      <p:pic>
        <p:nvPicPr>
          <p:cNvPr id="4" name="Picture 3" descr="Cartoon checklist and pencil">
            <a:extLst>
              <a:ext uri="{FF2B5EF4-FFF2-40B4-BE49-F238E27FC236}">
                <a16:creationId xmlns:a16="http://schemas.microsoft.com/office/drawing/2014/main" id="{1E41F860-19F5-F00B-B1AA-3CCA7EA65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3" r="22217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2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essed man at work">
            <a:extLst>
              <a:ext uri="{FF2B5EF4-FFF2-40B4-BE49-F238E27FC236}">
                <a16:creationId xmlns:a16="http://schemas.microsoft.com/office/drawing/2014/main" id="{A6C43626-0701-FB04-D20D-81CC1DF8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3433" r="9082" b="6762"/>
          <a:stretch/>
        </p:blipFill>
        <p:spPr>
          <a:xfrm>
            <a:off x="6096000" y="10"/>
            <a:ext cx="6095951" cy="68593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62965-E309-8EA4-0D00-19B8C2AE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9" y="589788"/>
            <a:ext cx="5406645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 What Didn't Go As Planned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AE0FB-BCF3-FC57-CD1B-61B4AED3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010" y="1977221"/>
            <a:ext cx="5851906" cy="42126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Boss Fight UI + Sprite Animations</a:t>
            </a:r>
            <a:endParaRPr lang="en-US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Full end to end balancing and "Alpha testing"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Audio with menus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Endgame Credits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Unity Trolling 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Story Writing and Integration</a:t>
            </a:r>
          </a:p>
          <a:p>
            <a:pPr indent="-228600">
              <a:buChar char="•"/>
            </a:pPr>
            <a:endParaRPr lang="en-US" sz="2800"/>
          </a:p>
          <a:p>
            <a:pPr indent="-228600">
              <a:buChar char="•"/>
            </a:pPr>
            <a:endParaRPr lang="en-US" sz="30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C23F63-6163-64D9-ED6B-F7AC75B8DED5}"/>
              </a:ext>
            </a:extLst>
          </p:cNvPr>
          <p:cNvCxnSpPr/>
          <p:nvPr/>
        </p:nvCxnSpPr>
        <p:spPr>
          <a:xfrm>
            <a:off x="421218" y="1765300"/>
            <a:ext cx="5338232" cy="4234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8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Vestiges of Eternity  &lt;Final/AI&gt;</vt:lpstr>
      <vt:lpstr>Project Roles:</vt:lpstr>
      <vt:lpstr>PowerPoint Presentation</vt:lpstr>
      <vt:lpstr>PowerPoint Presentation</vt:lpstr>
      <vt:lpstr>PowerPoint Presentation</vt:lpstr>
      <vt:lpstr>PowerPoint Presentation</vt:lpstr>
      <vt:lpstr>Boss Plan:</vt:lpstr>
      <vt:lpstr>PowerPoint Presentation</vt:lpstr>
      <vt:lpstr> What Didn't Go As Planned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35</cp:revision>
  <dcterms:created xsi:type="dcterms:W3CDTF">2024-04-15T16:35:03Z</dcterms:created>
  <dcterms:modified xsi:type="dcterms:W3CDTF">2024-04-17T02:56:18Z</dcterms:modified>
</cp:coreProperties>
</file>